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0" r:id="rId3"/>
    <p:sldId id="272" r:id="rId4"/>
    <p:sldId id="271" r:id="rId5"/>
    <p:sldId id="273" r:id="rId6"/>
    <p:sldId id="274" r:id="rId7"/>
    <p:sldId id="276" r:id="rId8"/>
    <p:sldId id="275" r:id="rId9"/>
    <p:sldId id="277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林伯儒" initials="林伯儒" lastIdx="9" clrIdx="0">
    <p:extLst>
      <p:ext uri="{19B8F6BF-5375-455C-9EA6-DF929625EA0E}">
        <p15:presenceInfo xmlns:p15="http://schemas.microsoft.com/office/powerpoint/2012/main" userId="林伯儒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696" autoAdjust="0"/>
  </p:normalViewPr>
  <p:slideViewPr>
    <p:cSldViewPr snapToGrid="0">
      <p:cViewPr varScale="1">
        <p:scale>
          <a:sx n="68" d="100"/>
          <a:sy n="68" d="100"/>
        </p:scale>
        <p:origin x="12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762F1-6759-4E6F-A78E-D1439D85C42D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A725C7-C43D-497A-99C4-EEEE037617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4102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https://pixabay.com/videos/temple-fire-cave-statue-fog-141457/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4438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https://pixabay.com/videos/ai-generated-berserk-sword-creature-186326/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6874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https://pixabay.com/videos/vampire-spider-skull-zombie-wings-79525/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4983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https://pixabay.com/videos/woman-sunset-nature-sunrise-wind-38909/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3487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https://pixabay.com/videos/hand-help-company-partner-129422/</a:t>
            </a:r>
          </a:p>
          <a:p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7199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https://pixabay.com/videos/kite-rope-hand-female-girl-nails-43630/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709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https://pixabay.com/videos/man-hiking-walking-nature-sunrise-133115/</a:t>
            </a:r>
            <a:endParaRPr lang="zh-TW" altLang="en-US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25C7-C43D-497A-99C4-EEEE0376174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2641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EA3D78-505F-420F-945D-632C89C265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D70EA6-9653-4A16-9054-0FD87CC81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D6451A-08CD-49BE-A636-ACF2078C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870430-F9D2-475B-B620-130E493E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A42144-A9B3-4E3F-B6DD-6D92D2B35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586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3DDD67-8E10-488C-B22B-1C9C86561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95FD4D8-1C64-41A8-86B8-6770BBA32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402B15-5CB7-43E9-BA98-C7EAD445D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142E14-8399-4152-AC72-52C8744FB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16780F-7437-4821-9483-13CD0F2AC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88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3E95F88-13A4-49BD-939D-B20C63936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82C9508-1D05-408E-B6FC-A24403A3F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25DFDB-4B66-4588-9B4B-B342CE280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5C12B8-3AE2-4AC5-A3BB-962F36AB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326385-652D-4E00-BF55-6D9F90BD5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2902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35DA57-DB12-4D7B-8BF7-3E87FAA1D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BD7420-E3CD-4222-BC5B-0CF66A095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E6B418D-1202-4EBD-8030-8C3A91ED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D736E3-C021-4992-AF2B-52BD4392D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1893A9-F91E-4853-8FEB-DD5B687E9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433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6B784E-9127-46DE-B8B0-36C294D69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1E9F8C-82B7-4E63-8DE3-FDB93C5FC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186F2E-14D8-49DD-9C71-F3718C61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808B49-AB40-494D-B5B5-FC402A2A5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E4A8FC-9113-44E3-919C-9D4F17F9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111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72CC88-F767-47C6-B13C-05EC5711A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5398AE-C2BE-4AC1-8C05-74D7227E1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DDC7E33-AE05-48D7-8A50-2C0491FF0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720704E-1B89-4658-8F8F-D6E16EDF2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7FCA5C-70A1-443C-B375-51A90DC1D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F251F2-6FF4-46B3-A279-DB61002C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251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E926E-B8C1-45B2-A4E5-267962A35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0ACAF8B-B435-4B2D-831B-4A21085BE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EB84102-E8DD-4EEC-A763-4D8509CD8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D7C55D3-7D12-4A66-A8DD-2E72B8E1E4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B811864-944F-41F2-ADC1-EC8A2B5AA4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75843B5-8DCE-4607-9956-8E79A8C47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96A09E2-6583-4724-9C4C-E8B48439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94F85EE-8E6C-4972-B829-323BA5696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7610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39858A-87AC-41B1-B301-680BACEC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ECAEEBB-9993-4A5E-B455-9E728C26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0A0380F-15B4-47CB-832A-254D70F86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22B269D-E837-41E6-B23B-86CF30A3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6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D94D4E2-7026-445F-B086-9C477B27A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90A445C-6AC5-49EE-AC2A-C11704D13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553D33-801C-44A2-AD52-A4C001431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900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44034B-431C-408B-825B-C85AF44A4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E8B336-A53D-432C-AC7D-44D6ACD22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4763DF7-F4E9-48BD-9F90-F4B3B8CAF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053E0BC-214E-45A3-8659-1ACB721C9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EF5DEE1-16A0-459A-A441-50C703837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CF07119-F609-4531-933E-FEFA0CB2F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2130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064175-FBD5-4649-9D8C-FD0597DAF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D991B97-8E75-45CF-B6D7-7925B9D9DE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B62B443-DDD2-4E1E-B221-897BCBE01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A1BBCC-363E-417D-8E04-8256BB853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7EC403-942D-42ED-9441-0319F87D8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BEBBE1-9EC9-4A0A-878D-F1C931506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7676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25844A9-D14A-42C9-9E19-268E9721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5592B9A-6EBB-48C5-BF0B-47613E44F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14700F-EBEB-43E6-B50D-4B2A47DBA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54BA6-14C8-457F-8367-7924A1A41568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8CE94D-EF72-4A01-A5FF-F2F4C90011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8A27C3-FE48-431B-8FA0-54BC430012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9F0EA-1FEB-49D7-B1CA-DA598F7F2A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463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23A3EA0-82EC-4095-9984-5A2F00B56DEC}"/>
              </a:ext>
            </a:extLst>
          </p:cNvPr>
          <p:cNvSpPr txBox="1"/>
          <p:nvPr/>
        </p:nvSpPr>
        <p:spPr>
          <a:xfrm>
            <a:off x="2893335" y="2360904"/>
            <a:ext cx="32314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6000" b="0" dirty="0"/>
              <a:t>重逢故事</a:t>
            </a:r>
          </a:p>
        </p:txBody>
      </p:sp>
    </p:spTree>
    <p:extLst>
      <p:ext uri="{BB962C8B-B14F-4D97-AF65-F5344CB8AC3E}">
        <p14:creationId xmlns:p14="http://schemas.microsoft.com/office/powerpoint/2010/main" val="3433064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2789" y="853478"/>
            <a:ext cx="6868468" cy="386351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D8E972A-ADC7-4C6E-83C6-9DAAEB717C9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AA2478BD-9650-439D-8F6F-0F131C3B4AE4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00828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3441" y="801454"/>
            <a:ext cx="6973092" cy="392236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C1BC415-5BE7-4580-A186-E9B9EF7AAF1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ECA6DD0-E33B-4B0D-B0DB-ACA4CFD87755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92268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02283" y="881645"/>
            <a:ext cx="6715703" cy="377758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81D4E48-F659-4462-8109-7C51F0624DF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675A7C50-FA3D-425C-B4B5-0059A3F9F7FD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322246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8177" y="912165"/>
            <a:ext cx="6826060" cy="3839659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F345D17-A36E-4909-8E4C-C901F92329F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8A8AF3BE-EED2-49FB-92E9-6AC7E3CF7D15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01742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4963" y="988355"/>
            <a:ext cx="6997108" cy="393587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B58FA6F-2D34-4084-9E58-7C46ABC3D54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D9C88FFA-E21B-4938-9CEE-8449ABA62079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0865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66157" y="987494"/>
            <a:ext cx="6974494" cy="392315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561FA241-0186-4B2D-8135-FFD6ED2554B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58EC108F-4AEF-4764-8EED-5AE41FF1A5DA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62159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pic>
        <p:nvPicPr>
          <p:cNvPr id="4" name="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6997" y="819538"/>
            <a:ext cx="7155727" cy="402509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251950CC-065F-4063-A9BC-5351E57C468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" r="71215" b="52440"/>
          <a:stretch/>
        </p:blipFill>
        <p:spPr>
          <a:xfrm>
            <a:off x="206683" y="5556393"/>
            <a:ext cx="2079317" cy="118596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A701B5C-510D-43B5-9602-EBAF951D1DE2}"/>
              </a:ext>
            </a:extLst>
          </p:cNvPr>
          <p:cNvSpPr txBox="1"/>
          <p:nvPr/>
        </p:nvSpPr>
        <p:spPr>
          <a:xfrm>
            <a:off x="666645" y="5912535"/>
            <a:ext cx="1200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3600" b="0" dirty="0"/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3697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50AA7-2F3C-4D7D-B833-F9EED5F33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D686D8-ABA7-4C78-AE16-8F0DAF854F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642E11B-BC6C-47B0-B30F-B6079E6D1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83F2E9D-3015-448C-8DEE-F844FEED0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353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4ADF13C-F805-42D2-9100-C735E87C95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9" t="7635" r="5202" b="7317"/>
          <a:stretch/>
        </p:blipFill>
        <p:spPr>
          <a:xfrm>
            <a:off x="-248920" y="0"/>
            <a:ext cx="9250680" cy="590296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23A3EA0-82EC-4095-9984-5A2F00B56DEC}"/>
              </a:ext>
            </a:extLst>
          </p:cNvPr>
          <p:cNvSpPr txBox="1"/>
          <p:nvPr/>
        </p:nvSpPr>
        <p:spPr>
          <a:xfrm>
            <a:off x="2893335" y="2360904"/>
            <a:ext cx="32314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>
              <a:defRPr sz="2800" b="1">
                <a:solidFill>
                  <a:schemeClr val="bg1"/>
                </a:solidFill>
                <a:latin typeface="FZYaoTi" panose="02010601030101010101" pitchFamily="2" charset="-122"/>
                <a:ea typeface="FZYaoTi" panose="02010601030101010101" pitchFamily="2" charset="-122"/>
              </a:defRPr>
            </a:lvl1pPr>
          </a:lstStyle>
          <a:p>
            <a:r>
              <a:rPr lang="zh-TW" altLang="en-US" sz="6000" b="0" dirty="0"/>
              <a:t>感謝聆聽</a:t>
            </a:r>
          </a:p>
        </p:txBody>
      </p:sp>
    </p:spTree>
    <p:extLst>
      <p:ext uri="{BB962C8B-B14F-4D97-AF65-F5344CB8AC3E}">
        <p14:creationId xmlns:p14="http://schemas.microsoft.com/office/powerpoint/2010/main" val="574136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88</Words>
  <Application>Microsoft Office PowerPoint</Application>
  <PresentationFormat>寬螢幕</PresentationFormat>
  <Paragraphs>23</Paragraphs>
  <Slides>9</Slides>
  <Notes>7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FZYaoTi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林伯儒</dc:creator>
  <cp:lastModifiedBy>林伯儒</cp:lastModifiedBy>
  <cp:revision>32</cp:revision>
  <dcterms:created xsi:type="dcterms:W3CDTF">2024-10-31T02:39:55Z</dcterms:created>
  <dcterms:modified xsi:type="dcterms:W3CDTF">2024-10-31T14:06:17Z</dcterms:modified>
</cp:coreProperties>
</file>

<file path=docProps/thumbnail.jpeg>
</file>